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8" r:id="rId5"/>
    <p:sldId id="269" r:id="rId6"/>
    <p:sldId id="258" r:id="rId7"/>
    <p:sldId id="257" r:id="rId8"/>
    <p:sldId id="282" r:id="rId9"/>
    <p:sldId id="263" r:id="rId10"/>
    <p:sldId id="264" r:id="rId11"/>
    <p:sldId id="259" r:id="rId12"/>
    <p:sldId id="265" r:id="rId13"/>
    <p:sldId id="266" r:id="rId14"/>
    <p:sldId id="267" r:id="rId15"/>
    <p:sldId id="283" r:id="rId16"/>
    <p:sldId id="285" r:id="rId17"/>
    <p:sldId id="284" r:id="rId18"/>
    <p:sldId id="286" r:id="rId19"/>
    <p:sldId id="288" r:id="rId20"/>
    <p:sldId id="287" r:id="rId21"/>
    <p:sldId id="289" r:id="rId22"/>
    <p:sldId id="291" r:id="rId23"/>
    <p:sldId id="290" r:id="rId24"/>
    <p:sldId id="292" r:id="rId25"/>
    <p:sldId id="293" r:id="rId26"/>
    <p:sldId id="294" r:id="rId27"/>
    <p:sldId id="295" r:id="rId28"/>
    <p:sldId id="281" r:id="rId29"/>
    <p:sldId id="279" r:id="rId30"/>
    <p:sldId id="280" r:id="rId31"/>
    <p:sldId id="277" r:id="rId32"/>
    <p:sldId id="278" r:id="rId33"/>
    <p:sldId id="273" r:id="rId34"/>
    <p:sldId id="274" r:id="rId35"/>
    <p:sldId id="275" r:id="rId36"/>
    <p:sldId id="276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84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00:16:45.7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609 1340,'-27'1,"0"-1,1-2,-1 0,0-2,1-1,0 0,0-3,1 0,0-1,-8-5,13 4,-1 0,2-2,-1 0,2-1,0-1,0-1,1-1,1 0,1-1,0 0,1-2,1 1,1-2,1 1,0-2,2 0,0 0,1-2,-1-11,2-1,1 0,2 0,2 0,1-1,1 1,2 0,2-1,1 1,2 0,1 1,2-3,-3 19,0 1,1-1,1 2,0-1,2 1,0 1,0 0,1 0,1 1,1 1,0 0,0 1,1 0,1 1,0 1,0 1,1 0,0 1,1 0,0 2,0 0,0 1,1 1,-1 1,1 1,0 0,0 1,0 1,0 1,2 1,77 10,-1 4,-1 5,0 4,3 5,-68-21,-1 2,0 0,0 2,-2 1,0 2,0 0,-1 2,21 19,-25-16,0 0,-2 1,-1 1,-1 1,0 1,-2 1,7 16,-17-29,-1 0,0 1,-1-1,-1 1,0 0,-1 1,0-1,-1 1,-1-1,-1 1,0 0,0-1,-2 1,0-1,0 1,-1-1,-2 1,0 4,-1 1,-1-2,0 1,-2-1,0 0,-1-1,-1 0,-1 0,0-1,-1-1,0 0,-2-1,0-1,0 0,-1 0,-16 8,-208 58,201-68,16-4,0 0,0-1,0-2,-1 0,1-2,-1 0,0-2,0-1,1 0,-1-2,0-1,1 0,-11-5,11 0</inkml:trace>
  <inkml:trace contextRef="#ctx0" brushRef="#br0" timeOffset="13083.481">2826 1069,'-427'1,"406"0,1-1,-1 0,0-2,1 0,-1-1,1-2,0 0,0-1,0 0,1-2,0-1,1 0,0-1,0-1,1-1,0 0,1-1,1-1,0 0,1-1,0-1,1 0,-4-9,3-1,1-1,2 0,0-1,2 0,1-1,1 0,2 0,1-1,1 1,1-1,2 0,1 0,1 1,3-11,0 21,0 1,1-1,1 1,0 0,2 1,0 0,1 0,1 1,0 0,1 1,0 0,2 1,0 0,0 1,1 1,11-7,3 1,0 1,0 1,2 1,0 2,0 1,1 2,1 1,0 1,7 1,29-1,1 3,0 3,0 4,0 2,-1 3,0 3,0 4,2 3,-33-9,-1 2,0 2,0 1,-1 2,-1 2,-1 1,0 1,-2 2,0 1,-1 2,12 13,-37-30,0 0,-1 0,0 1,0 0,-1 0,0 0,-1 1,1-1,-2 1,1 0,-1-1,0 1,-1 0,0 1,-1-1,0 0,0 0,-1 0,0 0,0 0,-1 0,-1 2,-4 15,-1 0,-2 0,0-1,-2-1,-1 0,-14 21,14-23,-1 0,-1 0,-1-2,-1 0,-1 0,0-2,-2 0,0-2,-1 0,0-1,-1-1,-1-1,0-1,-1-1,0-1,-1-1,-15 3,-153 8,165-14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00:16:55.7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397 1547,'-19'-1,"0"0,1-1,-1-1,1-1,0-1,0 0,1-1,-1-1,1-1,1 0,-1-1,1-1,1 0,-9-9,10 2,0 0,2-1,0 0,0-1,2-1,1 0,0 0,2 0,0-1,1 0,1-1,1 1,1-1,1 0,1 0,1 0,1 0,0 0,2 0,1 1,0-1,5-10,3 1,1 0,1 2,1-1,2 2,1 0,1 1,2 1,0 1,2 1,0 1,21-15,-20 18,2 1,0 1,2 1,-1 2,2 0,0 2,1 2,0 0,0 2,1 1,0 2,1 1,-1 1,1 2,0 1,0 2,0 1,-1 1,24 6,-32-7,1 2,-2 0,1 1,0 2,-1 0,0 1,-1 1,0 1,0 1,-1 1,0 1,-1 1,-1 0,0 1,-1 1,-1 1,0 0,-2 1,1 1,9 18,-12-15,-1 1,-1 0,-1 1,-1 0,-2 0,0 1,-1 0,-1 0,-2 0,0 0,-2 0,-1 1,-1-1,-1 0,-1 0,-1 0,-1-1,-1 0,-2 0,0 0,-1-1,-2-1,0 0,-1 0,-2-1,0-1,-12 12,8-13,-1-1,-1-2,0 0,-1-1,0-1,-2-1,1-1,-1-1,-1-1,0-1,-1-2,1 0,-1-2,0-1,-1 0,1-2,-1-2,1 0,-26-4,14-3,1-1,0-2,0-2,1-1,1-1,0-3,1 0,-15-13,7 3</inkml:trace>
  <inkml:trace contextRef="#ctx0" brushRef="#br0" timeOffset="22311.809">2485 1008,'-65'-13,"-166"4,128 10,91-1,1-1,-1-1,1 0,0 0,0-1,0 0,0-1,0 0,1-1,0 0,0-1,0 0,0 0,1-1,0 0,1-1,0 0,0 0,0-1,1 0,1 0,-1-1,1 0,1 0,0-1,-4-9,1 0,1 0,1-1,1 0,0-1,2 1,1-1,0 1,2-1,0 0,1 1,2-1,0 1,1-1,1 1,1 1,1-1,1 1,0 0,2 0,0 1,1 1,1 0,11-12,1 2,1 1,1 2,2 1,0 1,1 1,2 1,0 2,1 1,1 2,0 1,1 1,1 2,0 2,0 1,1 2,0 1,7 1,-11 2,1 1,0 1,-1 2,1 2,0 1,-1 1,0 1,0 2,16 7,-31-8,1 0,-1 1,-1 1,1 0,-2 1,1 1,-1 0,-1 1,0 1,-1 0,0 1,-1 0,-1 1,0 1,-1-1,-1 2,2 4,-5-6,0 0,-1 0,-1 1,-1-1,0 1,-1 0,0 0,-2 0,0 0,0-1,-2 1,0 0,-1 0,0-1,-2 4,-9 25,-3 0,-1 0,-2-2,-14 21,19-35,-2 1,-1-2,-1 0,-1-1,-1-1,-2-1,0-1,-1-1,-2-2,0 0,-1-1,0-2,-2-1,-7 2,24-13,1-1,-1 0,1-1,-1-1,0 1,-1-2,1 0,0 0,0-1,0-1,0 0,0-1,0 0,0-1,0 0,0-1,1 0,0-1,-2 0,-31-19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00:18:54.1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505 1662,'0'0,"0"0,0 0,0 0,-3 1,-10-2,1 1,-1-1,1-1,-1-1,1 1,0-2,0 0,0 0,1-1,-1 0,1-1,1-1,-1 0,1 0,0-1,0 0,1 0,0-1,-1-3,-12-13,2-1,0-1,2 0,1-1,2-1,-12-28,-9-34,4-1,-18-88,43 143,1 0,2 0,2-1,1 1,2-1,1 1,2 0,2 0,2 0,1 0,1 2,2-1,2 1,1 1,2 0,1 1,1 1,2 1,1 1,2 1,0 1,2 1,1 1,2 1,0 2,24-15,-35 27,1 1,0 1,0 1,1 1,0 0,0 1,1 2,-1 0,1 1,0 1,0 0,0 2,0 1,0 0,18 5,381 67,-382-68,1 2,-1 1,0 2,-1 2,-1 1,1 2,-2 1,0 2,-2 2,0 0,-1 3,-1 0,-1 2,-1 2,4 6,-14-10,0 1,-2 1,-1 0,-1 1,-1 1,-2 1,0 0,-2 0,-1 1,-1 0,-2 0,-1 1,-1 0,-2 0,0 0,-3 0,0 0,-2 0,-1 2,-15 58,-5-1,-3 0,-4-3,-25 47,34-84,-3-2,-2-1,-1-2,-3 0,-1-2,-2-1,-2-2,-36 29,45-44,-2-1,-1-2,0-1,-1-1,-2-2,1-1,-2-2,0-1,-1-1,0-2,0-2,-1-1,-13 0,17-6,1-1,0-1,-1-2,1-1,1-1,-1-2,1-1,0-2,0 0,1-2,1-2,-25-15,40 22,1-1,0-1,1 0,0 0,0-2,1 1,0-1,1 0,0-1,1 0,0-1,1 1,-1-4,-1-9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00:18:55.5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332 1321,'-130'-279,"-29"-116,152 379,0-1,1 1,0-1,2 0,0-1,1 1,0-1,2 1,0-1,1 0,0 0,2 1,0-1,1 1,1-1,0 1,2 0,0 1,0-1,2 1,0 0,1 1,7-10,1 8,0 1,2 0,0 1,0 2,1 0,1 1,0 0,1 2,0 1,0 1,1 0,15-1,45-9,1 4,75-3,-150 16,26-2,18-5,0 2,0 2,0 3,0 2,0 2,-1 3,1 2,-1 2,0 2,25 11,-59-13,0 0,0 2,-1 0,-1 0,0 2,-1 0,0 0,-1 2,-1 0,-1 0,0 1,-1 1,0 0,-2 0,0 1,-1 0,-1 0,0 5,4 14,-2-1,-2 2,-1-1,-2 1,-1 0,-2-1,-2 1,-2 0,-3 12,2-27,0 0,-2-1,-1 1,-1-1,-1-1,0 0,-2 0,-1-1,-1 0,0-1,-1 0,-2-1,0-1,0 0,-2-2,0 0,-1-1,-1 0,-9 4,-16 7,-2-3,0-1,-1-2,-1-3,-1-1,0-3,-1-2,0-2,-29 0,49-7,0 0,0-2,1-2,-1-1,-17-3,-3-6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3:14:45.5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1 858,'9'-25,"31"-40,3 1,2 2,3 2,3 2,22-18,-1 1,3 2,3 4,46-29,-96 80,1 1,1 1,0 2,1 1,1 1,0 1,0 2,1 2,0 1,0 1,1 2,-1 1,19 2,264 2,-283 2,0 1,-1 1,1 2,-2 2,1 1,-2 1,1 1,-2 2,0 1,-1 2,0 0,-2 2,0 1,-1 1,-1 1,-2 1,10 13,342 410,-361-432,-2 1,0 0,0 0,-2 1,0 0,-1 1,0 0,-2 0,5 19,33 241,-39-253,-2 0,0 1,-1 0,-2 0,0-1,-2 1,-1 0,-1-1,-1 1,-1-1,-1-1,-2 1,0-1,-1-1,-2 1,-3 3,-8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3:14:46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1188,'129'10,"73"8,2-8,-1-9,0-9,0-9,64-18,-197 22,-1-2,-1-3,45-19,-103 34,0 0,0-1,-1 0,1 0,-1-1,0 0,-1-1,1 0,-1 0,0-1,0 0,-1 0,0-1,0 0,-1 0,0-1,0 0,-1 0,0 0,-1 0,0-1,-1 0,0 0,0 0,-1 0,0 0,0-7,-2-41,-3 1,-2 1,-3-1,-2 1,-2 0,-3 1,-3 0,-1 2,-3 0,-3 1,-1 2,-3 0,-28-35,-1 18,44 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3:14:54.2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8010 0,'-261'196,"10"11,-220 233,391-355,4 3,3 3,5 3,3 4,5 2,-5 22,37-75,3 2,2 0,2 2,2 0,3 1,1 1,4 0,1 1,-1 43,13-41,3 0,2 0,3-1,2 0,3 0,1-2,3 0,3-1,2-1,1-1,3-2,2 0,3-2,1-1,2-2,2-2,1-1,43 32,-20-27,1-2,2-4,2-2,1-4,2-2,1-3,1-4,55 11,75 8,1-9,125 2,-145-20,0-8,1-8,41-11,-133 2,0-4,-1-4,-1-4,-1-4,-1-4,-1-3,29-19,-44 16,-1-3,-2-4,-2-2,-2-3,-2-3,-2-3,32-38,-61 48,-2-2,-2-1,-2-1,-2-2,-2 0,-2-1,-3-1,-1-1,-3 0,-3-1,-1-1,-3 1,-3-1,-2-27,1 10,-3 0,-4 0,-2 0,-4 0,-3 2,-2-1,-4 2,-3 0,-3 2,-2 1,-3 1,-4 1,-8-9,-4 4,-3 1,-3 2,-3 3,-2 3,-3 2,-2 2,-3 4,-2 2,-2 4,-35-16,-9 1,-3 5,-2 5,-2 6,-21 0,87 29,0 3,-1 2,0 2,-1 3,0 3,0 2,0 3,1 2,-1 2,1 3,1 2,-52 19,24 1,1 4,2 2,2 5,-19 16,90-54</inkml:trace>
  <inkml:trace contextRef="#ctx0" brushRef="#br0" timeOffset="1622.789">9201 3510,'-221'49,"136"-24,0 3,3 4,0 4,2 4,2 2,2 4,2 4,3 2,1 4,3 3,1 4,38-35,1 1,2 2,1 0,1 1,1 2,2 0,2 1,1 1,2 1,1 0,2 1,2 0,1 1,2 0,2 0,1 18,5-34,1 0,2 0,0-1,2 1,0-1,2 0,0-1,1 0,1 0,1-1,1 0,1-1,0-1,2 0,0 0,1-2,0 0,2-1,0 0,7 4,24 14,1-2,2-2,0-3,2-2,1-2,0-2,28 4,6-3,2-3,0-4,1-5,0-3,1-4,-1-5,30-6,23-9,-1-6,-1-7,-2-5,34-19,-92 27,-2-4,0-4,-3-3,-1-3,-2-4,50-41,-88 59,-3-2,0-1,-2-1,-1-2,-2-1,-2-2,-1 0,-1-2,-3 0,-1-2,-2-1,-1 0,8-36,-19 46,-1-1,-1-1,-3 1,0 0,-2-1,-1 1,-2-1,-2 1,0 0,-2 1,-2-1,-1 1,-1 1,-2 0,-1 0,-2 1,-12-20,-1 1,-3 2,-2 1,-2 1,-2 2,-2 2,-1 1,-2 2,-2 3,4 5,-1 2,-2 2,-1 2,0 2,-2 2,0 2,-2 2,1 2,-2 3,0 1,0 3,0 2,-1 2,0 2,0 3,-37 5,19 5,11 2</inkml:trace>
  <inkml:trace contextRef="#ctx0" brushRef="#br0" timeOffset="2768.158">6647 2653,'-4'-5,"-29"-24,-1 1,-1 1,-2 2,0 2,-1 1,-2 2,0 2,-24-7,-26-6,-1 5,-2 3,-46-2,-17 6,-1 8,0 7,-1 6,1 8,-128 25,-97 34,-273 90,344-78,-31 7,3 15,-130 67,-376 215,490-192,-88 77,21-11,287-193,111-71,22 1</inkml:trace>
  <inkml:trace contextRef="#ctx0" brushRef="#br0" timeOffset="3385.707">769 3114,'-189'254,"-3"30,123-180,33-50,-45 65,6 4,-18 47,89-164,0 0,0 0,1 1,0-1,0 1,0 0,1 0,0 0,0 0,1 0,0 0,0 0,1 1,-1-1,2 0,-1 0,1 1,0-1,1 0,-1 0,1 0,1 0,0 0,0-1,0 1,0-1,3 3,-1-5,1 0,-1-1,1 0,0 0,0 0,0 0,0-1,0 0,1-1,-1 1,1-1,-1 0,1-1,0 0,-1 0,1 0,-1-1,6-1,10 1,172-5,352 1,-479 8,-8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8014-F245-44EC-88A7-A3F78F870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DE52C-E80D-4C90-BF75-6A9ACD198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B76A6-F746-40EB-AA84-0E4391C19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A20E-36C4-4119-9322-C3E6A3C9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957CC-41B3-4E87-A410-2BBD2AFA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22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ACA7-3AA9-4CBB-A68A-5BCC96EA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96587-2384-41C6-ACF5-5AB446378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C3F21-5F0E-41BF-8BD5-344C20A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E53FD-E12D-4F66-B635-B7B03FEA3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91C09-23F6-4277-A6AC-188256CF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88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858F4-C0A4-400F-85D4-995A6DC3BE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46927-F635-4F38-A83B-E520A8D66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E7032-FB78-400E-B152-94631A35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82F3-3748-4B5A-843B-D1638BD4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206BC-2234-4151-8A75-CE5AC9CF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47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240F-9AE3-4E5C-BE11-6B22AE48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2AF80-97E5-4AE3-9BC9-0A80F1CF7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3DE05-8B40-446D-AD98-D6E17254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00D0-E8D5-4021-BA51-7FA3E185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18317-5BE1-4461-8B81-234C1E5B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997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D967-EFFA-4821-A79A-C181BD5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0E32D-877E-4156-B92A-288336E84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91DA3-BAED-43C3-A397-D490CA40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C4380-7FC4-46FB-A195-ED850A65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6D30A-6572-40B8-B411-D911BEE6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2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20B7-994A-4BE9-B7E0-6B94BACA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E0F9F-BB01-4DAF-82EC-D2C76505F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361F2-95BF-4DD1-8B9C-83FB55BF4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05314-073C-4270-8E80-F50F0099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099B4-3834-4926-8183-505F5D22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7BAFB-902C-4345-B7E3-833A9C71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24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175B-AD2F-40A0-AA6A-061DB680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CFA9C-601A-4251-8099-795D35C47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7F128-91D6-42A2-A29C-4494A3E9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23800-AB83-4648-837F-61FBB8372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D3238-1149-404B-97B8-5FB329773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5E830-7EC0-45AB-8955-475848462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0986E-5EDC-4E2A-90E4-1C291B81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160DE1-738A-46C7-ADEF-861FF907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98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0036-B485-466F-AD83-98374C67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9DABE-CCFE-4F12-B607-797DBEE2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3765E-4E23-48B7-BBD9-4DBE3930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A5053-8BED-4565-A1A8-507C53F5C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47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ACD99-97CA-4A08-8E07-874728B3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DCC32-7CF4-44B9-9078-3CA7F9E50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580BB-03E8-487A-B4E1-7421F13C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21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54FE-E2D3-421F-8D4C-77940EBA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BBE06-D58A-4699-8B94-C6F959E95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24E9B-0647-410C-88F4-19A62DB4F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F8DE3-9627-42D9-858F-9919AD89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CA57B-905C-494F-9A6F-10FB6746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CDFFB-8DD4-49DB-A1D1-E6911474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01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3284-FE63-4DF5-A31F-868D15EE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2108E-3055-4271-8FF2-E556F72C7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D2DF1-E2E1-4852-A9C2-0E6E6DC69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C3369-552C-44CD-A800-3DBB2339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6C212-BD3E-4EFD-9B90-A56C0F9D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D1575-5620-4456-BC53-B5E6D977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7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255F5-92AB-4A87-947F-A2362FA3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F9913-CA48-4422-8D71-0A882DCD5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5552-236F-45CD-BAAC-AD424D468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62C21-D8B4-4092-B054-97988A4DBF8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D9E6C-8548-4344-935E-C9559F71E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8CDC7-A0DB-4738-B431-C8E34E79E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B720D-AE76-4206-8161-25AD7AE1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6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3.emf"/><Relationship Id="rId7" Type="http://schemas.openxmlformats.org/officeDocument/2006/relationships/image" Target="../media/image35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7.emf"/><Relationship Id="rId7" Type="http://schemas.openxmlformats.org/officeDocument/2006/relationships/image" Target="../media/image43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5" Type="http://schemas.openxmlformats.org/officeDocument/2006/relationships/image" Target="../media/image42.png"/><Relationship Id="rId4" Type="http://schemas.openxmlformats.org/officeDocument/2006/relationships/customXml" Target="../ink/ink5.xml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.emf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11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.emf"/><Relationship Id="rId9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3.e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A55C99-499C-4D81-B9D5-4F6ED41E8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32771"/>
              </p:ext>
            </p:extLst>
          </p:nvPr>
        </p:nvGraphicFramePr>
        <p:xfrm>
          <a:off x="2501987" y="924448"/>
          <a:ext cx="7188025" cy="5009103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629266">
                  <a:extLst>
                    <a:ext uri="{9D8B030D-6E8A-4147-A177-3AD203B41FA5}">
                      <a16:colId xmlns:a16="http://schemas.microsoft.com/office/drawing/2014/main" val="3849264349"/>
                    </a:ext>
                  </a:extLst>
                </a:gridCol>
                <a:gridCol w="2861187">
                  <a:extLst>
                    <a:ext uri="{9D8B030D-6E8A-4147-A177-3AD203B41FA5}">
                      <a16:colId xmlns:a16="http://schemas.microsoft.com/office/drawing/2014/main" val="4260104337"/>
                    </a:ext>
                  </a:extLst>
                </a:gridCol>
                <a:gridCol w="705463">
                  <a:extLst>
                    <a:ext uri="{9D8B030D-6E8A-4147-A177-3AD203B41FA5}">
                      <a16:colId xmlns:a16="http://schemas.microsoft.com/office/drawing/2014/main" val="4008931657"/>
                    </a:ext>
                  </a:extLst>
                </a:gridCol>
                <a:gridCol w="1554504">
                  <a:extLst>
                    <a:ext uri="{9D8B030D-6E8A-4147-A177-3AD203B41FA5}">
                      <a16:colId xmlns:a16="http://schemas.microsoft.com/office/drawing/2014/main" val="1839020898"/>
                    </a:ext>
                  </a:extLst>
                </a:gridCol>
                <a:gridCol w="1437605">
                  <a:extLst>
                    <a:ext uri="{9D8B030D-6E8A-4147-A177-3AD203B41FA5}">
                      <a16:colId xmlns:a16="http://schemas.microsoft.com/office/drawing/2014/main" val="1818375867"/>
                    </a:ext>
                  </a:extLst>
                </a:gridCol>
              </a:tblGrid>
              <a:tr h="5565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Diagnosis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Aggressiveness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Proliferation Rate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281872"/>
                  </a:ext>
                </a:extLst>
              </a:tr>
              <a:tr h="556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mantle cell lymphoma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Aggressive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1333415"/>
                  </a:ext>
                </a:extLst>
              </a:tr>
              <a:tr h="556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grade B-cell lymphoma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Aggressive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06583067"/>
                  </a:ext>
                </a:extLst>
              </a:tr>
              <a:tr h="556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follicular hyperplasia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Benign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24673972"/>
                  </a:ext>
                </a:extLst>
              </a:tr>
              <a:tr h="556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B-cell CLL/SLL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Indolent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20328441"/>
                  </a:ext>
                </a:extLst>
              </a:tr>
              <a:tr h="556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mantle cell lymphoma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Aggressive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09952283"/>
                  </a:ext>
                </a:extLst>
              </a:tr>
              <a:tr h="556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follicular hyperplasia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Benign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1438084"/>
                  </a:ext>
                </a:extLst>
              </a:tr>
              <a:tr h="556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diffuse large B-cell lymphoma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Aggressive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57579641"/>
                  </a:ext>
                </a:extLst>
              </a:tr>
              <a:tr h="556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B-cell CLL/SLL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Indolent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552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799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D7DA2A-2176-4208-8DEA-F76AE3B10C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20000"/>
          </a:blip>
          <a:stretch>
            <a:fillRect/>
          </a:stretch>
        </p:blipFill>
        <p:spPr>
          <a:xfrm>
            <a:off x="4690224" y="-168184"/>
            <a:ext cx="8018551" cy="401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239DB-4B24-41AA-9D61-365839C02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9476" y="3248116"/>
            <a:ext cx="8018551" cy="40193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5B8573-8B5D-4867-9EDC-F377D5E6C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189" y="4784684"/>
            <a:ext cx="3211711" cy="201727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50F46E-F1B1-4112-ADA6-F4B13CFD9B49}"/>
              </a:ext>
            </a:extLst>
          </p:cNvPr>
          <p:cNvSpPr/>
          <p:nvPr/>
        </p:nvSpPr>
        <p:spPr>
          <a:xfrm>
            <a:off x="1470782" y="4432644"/>
            <a:ext cx="1350770" cy="8251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D907E39-0178-4691-A84C-997006FF7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239861"/>
              </p:ext>
            </p:extLst>
          </p:nvPr>
        </p:nvGraphicFramePr>
        <p:xfrm>
          <a:off x="740704" y="315835"/>
          <a:ext cx="333644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456">
                  <a:extLst>
                    <a:ext uri="{9D8B030D-6E8A-4147-A177-3AD203B41FA5}">
                      <a16:colId xmlns:a16="http://schemas.microsoft.com/office/drawing/2014/main" val="3427392739"/>
                    </a:ext>
                  </a:extLst>
                </a:gridCol>
                <a:gridCol w="453665">
                  <a:extLst>
                    <a:ext uri="{9D8B030D-6E8A-4147-A177-3AD203B41FA5}">
                      <a16:colId xmlns:a16="http://schemas.microsoft.com/office/drawing/2014/main" val="809621694"/>
                    </a:ext>
                  </a:extLst>
                </a:gridCol>
                <a:gridCol w="453665">
                  <a:extLst>
                    <a:ext uri="{9D8B030D-6E8A-4147-A177-3AD203B41FA5}">
                      <a16:colId xmlns:a16="http://schemas.microsoft.com/office/drawing/2014/main" val="1901021905"/>
                    </a:ext>
                  </a:extLst>
                </a:gridCol>
                <a:gridCol w="453665">
                  <a:extLst>
                    <a:ext uri="{9D8B030D-6E8A-4147-A177-3AD203B41FA5}">
                      <a16:colId xmlns:a16="http://schemas.microsoft.com/office/drawing/2014/main" val="3111615115"/>
                    </a:ext>
                  </a:extLst>
                </a:gridCol>
                <a:gridCol w="453665">
                  <a:extLst>
                    <a:ext uri="{9D8B030D-6E8A-4147-A177-3AD203B41FA5}">
                      <a16:colId xmlns:a16="http://schemas.microsoft.com/office/drawing/2014/main" val="3194756838"/>
                    </a:ext>
                  </a:extLst>
                </a:gridCol>
                <a:gridCol w="453665">
                  <a:extLst>
                    <a:ext uri="{9D8B030D-6E8A-4147-A177-3AD203B41FA5}">
                      <a16:colId xmlns:a16="http://schemas.microsoft.com/office/drawing/2014/main" val="3015670915"/>
                    </a:ext>
                  </a:extLst>
                </a:gridCol>
                <a:gridCol w="453665">
                  <a:extLst>
                    <a:ext uri="{9D8B030D-6E8A-4147-A177-3AD203B41FA5}">
                      <a16:colId xmlns:a16="http://schemas.microsoft.com/office/drawing/2014/main" val="1069154165"/>
                    </a:ext>
                  </a:extLst>
                </a:gridCol>
              </a:tblGrid>
              <a:tr h="1800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#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2942"/>
                  </a:ext>
                </a:extLst>
              </a:tr>
              <a:tr h="2926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Density(mm</a:t>
                      </a:r>
                      <a:r>
                        <a:rPr lang="en-US" altLang="zh-CN" sz="1000" baseline="30000" dirty="0"/>
                        <a:t>-2</a:t>
                      </a:r>
                      <a:r>
                        <a:rPr lang="en-US" altLang="zh-CN" sz="1000" baseline="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1072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1337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607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784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874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983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581001"/>
                  </a:ext>
                </a:extLst>
              </a:tr>
              <a:tr h="1800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11%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13%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6.1%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7.8%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8.7%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9.8%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316892"/>
                  </a:ext>
                </a:extLst>
              </a:tr>
            </a:tbl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DF36511-5EE3-4464-9850-97AD9B05B9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669745"/>
              </p:ext>
            </p:extLst>
          </p:nvPr>
        </p:nvGraphicFramePr>
        <p:xfrm>
          <a:off x="740704" y="1103871"/>
          <a:ext cx="3437186" cy="2630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0704" y="1103871"/>
                        <a:ext cx="3437186" cy="2630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AF5649B4-C5DB-4E77-8A2E-86F53BF7D01B}"/>
              </a:ext>
            </a:extLst>
          </p:cNvPr>
          <p:cNvGrpSpPr/>
          <p:nvPr/>
        </p:nvGrpSpPr>
        <p:grpSpPr>
          <a:xfrm>
            <a:off x="5886181" y="765317"/>
            <a:ext cx="3479525" cy="847711"/>
            <a:chOff x="5886181" y="765317"/>
            <a:chExt cx="3479525" cy="8477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8420AC-7475-4A10-981A-B4646112058A}"/>
                </a:ext>
              </a:extLst>
            </p:cNvPr>
            <p:cNvGrpSpPr/>
            <p:nvPr/>
          </p:nvGrpSpPr>
          <p:grpSpPr>
            <a:xfrm>
              <a:off x="8553465" y="1274474"/>
              <a:ext cx="347870" cy="338554"/>
              <a:chOff x="8553465" y="1274474"/>
              <a:chExt cx="347870" cy="33855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10C2E5-16A2-4048-8DAB-E71F0E58D30E}"/>
                  </a:ext>
                </a:extLst>
              </p:cNvPr>
              <p:cNvSpPr txBox="1"/>
              <p:nvPr/>
            </p:nvSpPr>
            <p:spPr>
              <a:xfrm>
                <a:off x="8553465" y="1274474"/>
                <a:ext cx="2920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1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F4608A-063C-42F7-B49A-7F45BB47FA80}"/>
                  </a:ext>
                </a:extLst>
              </p:cNvPr>
              <p:cNvSpPr/>
              <p:nvPr/>
            </p:nvSpPr>
            <p:spPr>
              <a:xfrm>
                <a:off x="8553465" y="1314854"/>
                <a:ext cx="347870" cy="29817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880561-CCE5-4C52-82A3-CF5DAD40E2CB}"/>
                </a:ext>
              </a:extLst>
            </p:cNvPr>
            <p:cNvSpPr/>
            <p:nvPr/>
          </p:nvSpPr>
          <p:spPr>
            <a:xfrm>
              <a:off x="8343618" y="956110"/>
              <a:ext cx="347870" cy="29817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251155-D589-4983-B83C-0FD08B3D63ED}"/>
                </a:ext>
              </a:extLst>
            </p:cNvPr>
            <p:cNvSpPr txBox="1"/>
            <p:nvPr/>
          </p:nvSpPr>
          <p:spPr>
            <a:xfrm>
              <a:off x="8399420" y="915730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2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6F1EA4-E1D5-41EA-B28A-2F31A1BE55D5}"/>
                </a:ext>
              </a:extLst>
            </p:cNvPr>
            <p:cNvGrpSpPr/>
            <p:nvPr/>
          </p:nvGrpSpPr>
          <p:grpSpPr>
            <a:xfrm>
              <a:off x="9017836" y="894214"/>
              <a:ext cx="347870" cy="338554"/>
              <a:chOff x="8553465" y="1274474"/>
              <a:chExt cx="347870" cy="33855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771DCA-AB8D-426C-A507-3B5F8578668F}"/>
                  </a:ext>
                </a:extLst>
              </p:cNvPr>
              <p:cNvSpPr txBox="1"/>
              <p:nvPr/>
            </p:nvSpPr>
            <p:spPr>
              <a:xfrm>
                <a:off x="8553465" y="1274474"/>
                <a:ext cx="2920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4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0B4E61-04A3-4E93-966A-522B9F8E707A}"/>
                  </a:ext>
                </a:extLst>
              </p:cNvPr>
              <p:cNvSpPr/>
              <p:nvPr/>
            </p:nvSpPr>
            <p:spPr>
              <a:xfrm>
                <a:off x="8553465" y="1314854"/>
                <a:ext cx="347870" cy="29817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18D325-1DD2-4998-8D15-2E0CFB89F2B7}"/>
                </a:ext>
              </a:extLst>
            </p:cNvPr>
            <p:cNvGrpSpPr/>
            <p:nvPr/>
          </p:nvGrpSpPr>
          <p:grpSpPr>
            <a:xfrm>
              <a:off x="6954161" y="1063491"/>
              <a:ext cx="347870" cy="338554"/>
              <a:chOff x="8553465" y="1274474"/>
              <a:chExt cx="347870" cy="33855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AD548D-E912-45CD-888A-28A6AFF2B9CA}"/>
                  </a:ext>
                </a:extLst>
              </p:cNvPr>
              <p:cNvSpPr txBox="1"/>
              <p:nvPr/>
            </p:nvSpPr>
            <p:spPr>
              <a:xfrm>
                <a:off x="8553465" y="1274474"/>
                <a:ext cx="2920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5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DA3B10-2E37-4335-A303-148874DCD501}"/>
                  </a:ext>
                </a:extLst>
              </p:cNvPr>
              <p:cNvSpPr/>
              <p:nvPr/>
            </p:nvSpPr>
            <p:spPr>
              <a:xfrm>
                <a:off x="8553465" y="1314854"/>
                <a:ext cx="347870" cy="29817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93AE5FE-5CB5-4D1E-9501-179058D892C2}"/>
                </a:ext>
              </a:extLst>
            </p:cNvPr>
            <p:cNvGrpSpPr/>
            <p:nvPr/>
          </p:nvGrpSpPr>
          <p:grpSpPr>
            <a:xfrm>
              <a:off x="7621155" y="765317"/>
              <a:ext cx="347870" cy="338554"/>
              <a:chOff x="8553465" y="1274474"/>
              <a:chExt cx="347870" cy="3385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B84DB6-1714-43A0-B582-EF5103E96DBD}"/>
                  </a:ext>
                </a:extLst>
              </p:cNvPr>
              <p:cNvSpPr txBox="1"/>
              <p:nvPr/>
            </p:nvSpPr>
            <p:spPr>
              <a:xfrm>
                <a:off x="8553465" y="1274474"/>
                <a:ext cx="2920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6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C15C32-642D-4923-9C31-5475DC8D5FE2}"/>
                  </a:ext>
                </a:extLst>
              </p:cNvPr>
              <p:cNvSpPr/>
              <p:nvPr/>
            </p:nvSpPr>
            <p:spPr>
              <a:xfrm>
                <a:off x="8553465" y="1314854"/>
                <a:ext cx="347870" cy="29817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FB3B96B-AA02-4606-B4B0-3D76249C4478}"/>
                </a:ext>
              </a:extLst>
            </p:cNvPr>
            <p:cNvGrpSpPr/>
            <p:nvPr/>
          </p:nvGrpSpPr>
          <p:grpSpPr>
            <a:xfrm>
              <a:off x="5886181" y="934594"/>
              <a:ext cx="347870" cy="338554"/>
              <a:chOff x="8553465" y="1274474"/>
              <a:chExt cx="347870" cy="33855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87BC53-CBAF-4EC8-891A-559AD20CCA79}"/>
                  </a:ext>
                </a:extLst>
              </p:cNvPr>
              <p:cNvSpPr txBox="1"/>
              <p:nvPr/>
            </p:nvSpPr>
            <p:spPr>
              <a:xfrm>
                <a:off x="8553465" y="1274474"/>
                <a:ext cx="2920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3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7ABA0C-8311-4D03-ABCE-5C9CDAEA3587}"/>
                  </a:ext>
                </a:extLst>
              </p:cNvPr>
              <p:cNvSpPr/>
              <p:nvPr/>
            </p:nvSpPr>
            <p:spPr>
              <a:xfrm>
                <a:off x="8553465" y="1314854"/>
                <a:ext cx="347870" cy="29817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169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1EC592-A113-446C-B312-AD505A94AFD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20000"/>
          </a:blip>
          <a:stretch>
            <a:fillRect/>
          </a:stretch>
        </p:blipFill>
        <p:spPr>
          <a:xfrm>
            <a:off x="4702924" y="-152400"/>
            <a:ext cx="8018551" cy="401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73860-AC2B-4968-9E3E-36487CE681C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40000" contrast="40000"/>
          </a:blip>
          <a:stretch>
            <a:fillRect/>
          </a:stretch>
        </p:blipFill>
        <p:spPr>
          <a:xfrm>
            <a:off x="-529476" y="3248116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3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BA6C-6456-43DF-AB8E-666E9CA7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p4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7951B-2367-4CB9-957D-52EC4BA07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285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87A4E-60DC-4438-AEC3-C185525A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576" y="3184616"/>
            <a:ext cx="8018551" cy="4019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BA2247-7BEA-4CB7-BF6E-441075885AE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 contrast="20000"/>
          </a:blip>
          <a:stretch>
            <a:fillRect/>
          </a:stretch>
        </p:blipFill>
        <p:spPr>
          <a:xfrm>
            <a:off x="4499724" y="50800"/>
            <a:ext cx="8018551" cy="40193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3093A-297D-4393-883E-B51E755D97D6}"/>
              </a:ext>
            </a:extLst>
          </p:cNvPr>
          <p:cNvGrpSpPr/>
          <p:nvPr/>
        </p:nvGrpSpPr>
        <p:grpSpPr>
          <a:xfrm>
            <a:off x="9808242" y="1911396"/>
            <a:ext cx="347870" cy="338554"/>
            <a:chOff x="8553465" y="1274474"/>
            <a:chExt cx="347870" cy="33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D25A48-83D2-4CBF-B959-512AE50FC918}"/>
                </a:ext>
              </a:extLst>
            </p:cNvPr>
            <p:cNvSpPr txBox="1"/>
            <p:nvPr/>
          </p:nvSpPr>
          <p:spPr>
            <a:xfrm>
              <a:off x="8553465" y="1274474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1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BD8515-2E14-464F-99C3-DDE03E3A702D}"/>
                </a:ext>
              </a:extLst>
            </p:cNvPr>
            <p:cNvSpPr/>
            <p:nvPr/>
          </p:nvSpPr>
          <p:spPr>
            <a:xfrm>
              <a:off x="8553465" y="1314854"/>
              <a:ext cx="347870" cy="29817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A313B73-39AE-40F6-BC3C-571946375A08}"/>
              </a:ext>
            </a:extLst>
          </p:cNvPr>
          <p:cNvGrpSpPr/>
          <p:nvPr/>
        </p:nvGrpSpPr>
        <p:grpSpPr>
          <a:xfrm>
            <a:off x="8723754" y="1951776"/>
            <a:ext cx="347870" cy="338554"/>
            <a:chOff x="8397406" y="1496643"/>
            <a:chExt cx="347870" cy="338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6929DA-2B89-4016-897C-A8FFCF9CD73F}"/>
                </a:ext>
              </a:extLst>
            </p:cNvPr>
            <p:cNvSpPr/>
            <p:nvPr/>
          </p:nvSpPr>
          <p:spPr>
            <a:xfrm>
              <a:off x="8397406" y="1537023"/>
              <a:ext cx="347870" cy="29817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4EE7F6-31CB-429E-9F70-D344FF862DEE}"/>
                </a:ext>
              </a:extLst>
            </p:cNvPr>
            <p:cNvSpPr txBox="1"/>
            <p:nvPr/>
          </p:nvSpPr>
          <p:spPr>
            <a:xfrm>
              <a:off x="8453208" y="1496643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2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5F9892-8070-41F3-A39D-71C848FE57E0}"/>
              </a:ext>
            </a:extLst>
          </p:cNvPr>
          <p:cNvGrpSpPr/>
          <p:nvPr/>
        </p:nvGrpSpPr>
        <p:grpSpPr>
          <a:xfrm>
            <a:off x="7577975" y="1097752"/>
            <a:ext cx="347870" cy="338554"/>
            <a:chOff x="8553465" y="1274474"/>
            <a:chExt cx="347870" cy="338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DF9974-8F50-4A7F-A44F-63609D16B72B}"/>
                </a:ext>
              </a:extLst>
            </p:cNvPr>
            <p:cNvSpPr txBox="1"/>
            <p:nvPr/>
          </p:nvSpPr>
          <p:spPr>
            <a:xfrm>
              <a:off x="8553465" y="1274474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5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F2FF32-A4F0-4DD5-A057-882BCBE4DAC5}"/>
                </a:ext>
              </a:extLst>
            </p:cNvPr>
            <p:cNvSpPr/>
            <p:nvPr/>
          </p:nvSpPr>
          <p:spPr>
            <a:xfrm>
              <a:off x="8553465" y="1314854"/>
              <a:ext cx="347870" cy="29817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C7CF31-7068-434E-BBAE-06D56C1CB912}"/>
              </a:ext>
            </a:extLst>
          </p:cNvPr>
          <p:cNvGrpSpPr/>
          <p:nvPr/>
        </p:nvGrpSpPr>
        <p:grpSpPr>
          <a:xfrm>
            <a:off x="9049809" y="1097752"/>
            <a:ext cx="347870" cy="338554"/>
            <a:chOff x="8553465" y="1274474"/>
            <a:chExt cx="347870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ADCC66-F9D4-48CF-B960-CD2CEF0C8114}"/>
                </a:ext>
              </a:extLst>
            </p:cNvPr>
            <p:cNvSpPr txBox="1"/>
            <p:nvPr/>
          </p:nvSpPr>
          <p:spPr>
            <a:xfrm>
              <a:off x="8553465" y="1274474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4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91F985-08F6-4D7C-AD94-855FAAD9CDF8}"/>
                </a:ext>
              </a:extLst>
            </p:cNvPr>
            <p:cNvSpPr/>
            <p:nvPr/>
          </p:nvSpPr>
          <p:spPr>
            <a:xfrm>
              <a:off x="8553465" y="1314854"/>
              <a:ext cx="347870" cy="29817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AFDF2E-257C-4788-A343-BA7335073EE9}"/>
              </a:ext>
            </a:extLst>
          </p:cNvPr>
          <p:cNvGrpSpPr/>
          <p:nvPr/>
        </p:nvGrpSpPr>
        <p:grpSpPr>
          <a:xfrm>
            <a:off x="7404040" y="1992156"/>
            <a:ext cx="347870" cy="338554"/>
            <a:chOff x="8553465" y="1274474"/>
            <a:chExt cx="347870" cy="338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9AB4B5-5D3B-450A-8EF7-E3CF5B3C0CDF}"/>
                </a:ext>
              </a:extLst>
            </p:cNvPr>
            <p:cNvSpPr txBox="1"/>
            <p:nvPr/>
          </p:nvSpPr>
          <p:spPr>
            <a:xfrm>
              <a:off x="8553465" y="1274474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3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9C9183A-7212-4F03-A581-B4067A929F7E}"/>
                </a:ext>
              </a:extLst>
            </p:cNvPr>
            <p:cNvSpPr/>
            <p:nvPr/>
          </p:nvSpPr>
          <p:spPr>
            <a:xfrm>
              <a:off x="8553465" y="1314854"/>
              <a:ext cx="347870" cy="29817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57C15E9-F0E3-4822-B585-D6987F4B9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571" y="4191306"/>
            <a:ext cx="3451152" cy="2167665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760E5A2-A7B7-45AE-8D70-3EF2BFB44476}"/>
              </a:ext>
            </a:extLst>
          </p:cNvPr>
          <p:cNvSpPr/>
          <p:nvPr/>
        </p:nvSpPr>
        <p:spPr>
          <a:xfrm>
            <a:off x="2718673" y="4217490"/>
            <a:ext cx="1350770" cy="8251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C12783A-F7FB-4C1C-89D5-1DEB476EB7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620539"/>
              </p:ext>
            </p:extLst>
          </p:nvPr>
        </p:nvGraphicFramePr>
        <p:xfrm>
          <a:off x="399246" y="45158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9246" y="45158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DCF52A93-0507-4078-898E-2025249945C2}"/>
              </a:ext>
            </a:extLst>
          </p:cNvPr>
          <p:cNvSpPr txBox="1"/>
          <p:nvPr/>
        </p:nvSpPr>
        <p:spPr>
          <a:xfrm>
            <a:off x="10254411" y="4407549"/>
            <a:ext cx="387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C4F42-B83E-4195-9A6C-5D2AA4813EE9}"/>
              </a:ext>
            </a:extLst>
          </p:cNvPr>
          <p:cNvSpPr/>
          <p:nvPr/>
        </p:nvSpPr>
        <p:spPr>
          <a:xfrm>
            <a:off x="10212283" y="4407549"/>
            <a:ext cx="858972" cy="8675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F34AA4C-843D-4A9B-802C-153333E9D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066970"/>
              </p:ext>
            </p:extLst>
          </p:nvPr>
        </p:nvGraphicFramePr>
        <p:xfrm>
          <a:off x="481068" y="50800"/>
          <a:ext cx="3327139" cy="902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169">
                  <a:extLst>
                    <a:ext uri="{9D8B030D-6E8A-4147-A177-3AD203B41FA5}">
                      <a16:colId xmlns:a16="http://schemas.microsoft.com/office/drawing/2014/main" val="3427392739"/>
                    </a:ext>
                  </a:extLst>
                </a:gridCol>
                <a:gridCol w="523594">
                  <a:extLst>
                    <a:ext uri="{9D8B030D-6E8A-4147-A177-3AD203B41FA5}">
                      <a16:colId xmlns:a16="http://schemas.microsoft.com/office/drawing/2014/main" val="809621694"/>
                    </a:ext>
                  </a:extLst>
                </a:gridCol>
                <a:gridCol w="523594">
                  <a:extLst>
                    <a:ext uri="{9D8B030D-6E8A-4147-A177-3AD203B41FA5}">
                      <a16:colId xmlns:a16="http://schemas.microsoft.com/office/drawing/2014/main" val="1901021905"/>
                    </a:ext>
                  </a:extLst>
                </a:gridCol>
                <a:gridCol w="523594">
                  <a:extLst>
                    <a:ext uri="{9D8B030D-6E8A-4147-A177-3AD203B41FA5}">
                      <a16:colId xmlns:a16="http://schemas.microsoft.com/office/drawing/2014/main" val="3111615115"/>
                    </a:ext>
                  </a:extLst>
                </a:gridCol>
                <a:gridCol w="523594">
                  <a:extLst>
                    <a:ext uri="{9D8B030D-6E8A-4147-A177-3AD203B41FA5}">
                      <a16:colId xmlns:a16="http://schemas.microsoft.com/office/drawing/2014/main" val="3194756838"/>
                    </a:ext>
                  </a:extLst>
                </a:gridCol>
                <a:gridCol w="523594">
                  <a:extLst>
                    <a:ext uri="{9D8B030D-6E8A-4147-A177-3AD203B41FA5}">
                      <a16:colId xmlns:a16="http://schemas.microsoft.com/office/drawing/2014/main" val="3015670915"/>
                    </a:ext>
                  </a:extLst>
                </a:gridCol>
              </a:tblGrid>
              <a:tr h="2619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#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2942"/>
                  </a:ext>
                </a:extLst>
              </a:tr>
              <a:tr h="2926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Density(mm</a:t>
                      </a:r>
                      <a:r>
                        <a:rPr lang="en-US" altLang="zh-CN" sz="1000" baseline="30000" dirty="0"/>
                        <a:t>-2</a:t>
                      </a:r>
                      <a:r>
                        <a:rPr lang="en-US" altLang="zh-CN" sz="1000" baseline="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9722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5422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5522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10932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6112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581001"/>
                  </a:ext>
                </a:extLst>
              </a:tr>
              <a:tr h="1800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97%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54%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55%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109%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61%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31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391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81F1B-6A57-40B7-85CB-C45C69D8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376" y="3222716"/>
            <a:ext cx="8018551" cy="401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F797D-857D-4952-B2CA-DDEAC11584E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20000"/>
          </a:blip>
          <a:stretch>
            <a:fillRect/>
          </a:stretch>
        </p:blipFill>
        <p:spPr>
          <a:xfrm>
            <a:off x="4639424" y="-117384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5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BC8559-7FCE-490A-AF47-6186734A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6B64612-BCEE-4401-A4FC-3CE211A5A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895813"/>
              </p:ext>
            </p:extLst>
          </p:nvPr>
        </p:nvGraphicFramePr>
        <p:xfrm>
          <a:off x="838200" y="256192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56192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79D6389-6FA6-4586-B8F8-C74C05731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699658"/>
              </p:ext>
            </p:extLst>
          </p:nvPr>
        </p:nvGraphicFramePr>
        <p:xfrm>
          <a:off x="5921207" y="2452169"/>
          <a:ext cx="4373861" cy="3346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1207" y="2452169"/>
                        <a:ext cx="4373861" cy="3346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094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BA6C-6456-43DF-AB8E-666E9CA7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p6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7951B-2367-4CB9-957D-52EC4BA07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Old dye (4/23) – tested 5/8/2019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67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9BCC-D620-482A-98C2-142EAAB5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CE659-BB3B-4A42-9033-074F1396797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20000"/>
          </a:blip>
          <a:stretch>
            <a:fillRect/>
          </a:stretch>
        </p:blipFill>
        <p:spPr>
          <a:xfrm>
            <a:off x="-417444" y="3158663"/>
            <a:ext cx="8018551" cy="4019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BB8319-2491-4EA4-B70B-C67984A04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832" y="-69574"/>
            <a:ext cx="8018551" cy="40193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9D12A3-83FB-48CB-81D0-3CA488A9F723}"/>
                  </a:ext>
                </a:extLst>
              </p14:cNvPr>
              <p14:cNvContentPartPr/>
              <p14:nvPr/>
            </p14:nvContentPartPr>
            <p14:xfrm>
              <a:off x="476468" y="5145089"/>
              <a:ext cx="1259280" cy="48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9D12A3-83FB-48CB-81D0-3CA488A9F7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828" y="5136089"/>
                <a:ext cx="1276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C4E3ACB-8226-4850-BA65-CE0483154A7A}"/>
                  </a:ext>
                </a:extLst>
              </p14:cNvPr>
              <p14:cNvContentPartPr/>
              <p14:nvPr/>
            </p14:nvContentPartPr>
            <p14:xfrm>
              <a:off x="1894868" y="6092249"/>
              <a:ext cx="1118880" cy="569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C4E3ACB-8226-4850-BA65-CE0483154A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6225" y="6083249"/>
                <a:ext cx="1136526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B1F109-F4AA-47FA-BBBF-F74C3499451A}"/>
                  </a:ext>
                </a:extLst>
              </p14:cNvPr>
              <p14:cNvContentPartPr/>
              <p14:nvPr/>
            </p14:nvContentPartPr>
            <p14:xfrm>
              <a:off x="3094748" y="4259129"/>
              <a:ext cx="675360" cy="734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B1F109-F4AA-47FA-BBBF-F74C349945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6108" y="4250129"/>
                <a:ext cx="69300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0CD0196-EBA4-4ACF-9086-3BD689688BB4}"/>
                  </a:ext>
                </a:extLst>
              </p14:cNvPr>
              <p14:cNvContentPartPr/>
              <p14:nvPr/>
            </p14:nvContentPartPr>
            <p14:xfrm>
              <a:off x="4071788" y="4358849"/>
              <a:ext cx="581760" cy="479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0CD0196-EBA4-4ACF-9086-3BD689688B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63148" y="4350209"/>
                <a:ext cx="599400" cy="4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25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A366D-CF24-4A93-96D8-E28B07B3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5C95F-6732-47B4-BFDC-594B7266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898" y="0"/>
            <a:ext cx="8018551" cy="4019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9B3AA5-689F-43A2-A660-773052E8E7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20000"/>
          </a:blip>
          <a:stretch>
            <a:fillRect/>
          </a:stretch>
        </p:blipFill>
        <p:spPr>
          <a:xfrm>
            <a:off x="-368241" y="3108969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3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BA6C-6456-43DF-AB8E-666E9CA7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p6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7951B-2367-4CB9-957D-52EC4BA07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New dye (5/6)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79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B42C-A562-4F44-8DF6-CA662929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72FBE-D92A-45F2-BA36-6987ECB5E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Tested 5/6/2019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34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E127-571E-40C5-8102-273BB6DE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767DD-6344-4A81-80A8-4B915F5B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458" y="3188481"/>
            <a:ext cx="8018551" cy="4019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69E52-E4E1-4F9A-A14D-197D224180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20000"/>
          </a:blip>
          <a:stretch>
            <a:fillRect/>
          </a:stretch>
        </p:blipFill>
        <p:spPr>
          <a:xfrm>
            <a:off x="4295668" y="0"/>
            <a:ext cx="8018551" cy="4019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CCA116-2C38-4197-AF4E-DEE20E23095E}"/>
              </a:ext>
            </a:extLst>
          </p:cNvPr>
          <p:cNvSpPr txBox="1"/>
          <p:nvPr/>
        </p:nvSpPr>
        <p:spPr>
          <a:xfrm>
            <a:off x="1700351" y="250978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Dirty top mirror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8F717D-F581-4CCC-92EC-DB37A1C6CA62}"/>
                  </a:ext>
                </a:extLst>
              </p14:cNvPr>
              <p14:cNvContentPartPr/>
              <p14:nvPr/>
            </p14:nvContentPartPr>
            <p14:xfrm>
              <a:off x="5555708" y="1350767"/>
              <a:ext cx="896400" cy="596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8F717D-F581-4CCC-92EC-DB37A1C6CA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2068" y="1242767"/>
                <a:ext cx="100404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340AA4-0D1E-4AD3-AE89-5C69E949A988}"/>
                  </a:ext>
                </a:extLst>
              </p14:cNvPr>
              <p14:cNvContentPartPr/>
              <p14:nvPr/>
            </p14:nvContentPartPr>
            <p14:xfrm>
              <a:off x="6012908" y="1599887"/>
              <a:ext cx="688320" cy="442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340AA4-0D1E-4AD3-AE89-5C69E949A9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8908" y="1491887"/>
                <a:ext cx="79596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1EC316-C186-43CA-91BC-7D221735ED64}"/>
                  </a:ext>
                </a:extLst>
              </p14:cNvPr>
              <p14:cNvContentPartPr/>
              <p14:nvPr/>
            </p14:nvContentPartPr>
            <p14:xfrm>
              <a:off x="3484628" y="996167"/>
              <a:ext cx="3951720" cy="1942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1EC316-C186-43CA-91BC-7D221735ED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5629" y="987167"/>
                <a:ext cx="3969358" cy="19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559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BC98-3B9E-4F52-ACF4-5D54D291C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18F39-2737-44DF-A73C-BD6FFBE2BF1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20000"/>
          </a:blip>
          <a:stretch>
            <a:fillRect/>
          </a:stretch>
        </p:blipFill>
        <p:spPr>
          <a:xfrm>
            <a:off x="-229094" y="3099029"/>
            <a:ext cx="8018551" cy="4019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7544E5-B469-4B75-BA13-926D7573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385" y="-121249"/>
            <a:ext cx="8018551" cy="4019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27E66-1012-4C1D-869A-7E3025556798}"/>
              </a:ext>
            </a:extLst>
          </p:cNvPr>
          <p:cNvSpPr txBox="1"/>
          <p:nvPr/>
        </p:nvSpPr>
        <p:spPr>
          <a:xfrm>
            <a:off x="1331844" y="2240405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Cleaned top mirror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293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BA6C-6456-43DF-AB8E-666E9CA7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p7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7951B-2367-4CB9-957D-52EC4BA07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58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F87E-3E3F-4A80-ACF2-FFA8DA65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E6B60-2D9F-4A2F-A224-34BAC3F5677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40000" contrast="40000"/>
          </a:blip>
          <a:stretch>
            <a:fillRect/>
          </a:stretch>
        </p:blipFill>
        <p:spPr>
          <a:xfrm>
            <a:off x="4332967" y="87472"/>
            <a:ext cx="8018551" cy="4019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A2BCD-858B-411D-B3E8-D5D5C25B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519" y="3069212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95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7E18-0E41-4297-BA34-FA59C5D6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72B21-AFCB-4D4A-9093-1B013E1B7D9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40000"/>
          </a:blip>
          <a:stretch>
            <a:fillRect/>
          </a:stretch>
        </p:blipFill>
        <p:spPr>
          <a:xfrm>
            <a:off x="4332967" y="0"/>
            <a:ext cx="8018551" cy="4019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03630-24EA-44AC-A524-0C523D6D5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876" y="3174023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BA6C-6456-43DF-AB8E-666E9CA7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p8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7951B-2367-4CB9-957D-52EC4BA07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880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2E684A-8F03-4EEC-A419-01F6079BB3B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20000"/>
          </a:blip>
          <a:stretch>
            <a:fillRect/>
          </a:stretch>
        </p:blipFill>
        <p:spPr>
          <a:xfrm>
            <a:off x="-129702" y="0"/>
            <a:ext cx="8018551" cy="401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EFBEB-04F1-46A2-95DF-9C33E807F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449" y="3198421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2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1C21B7-496A-464A-BFE0-2ABE53E3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20000"/>
          </a:blip>
          <a:stretch>
            <a:fillRect/>
          </a:stretch>
        </p:blipFill>
        <p:spPr>
          <a:xfrm>
            <a:off x="-497450" y="-91433"/>
            <a:ext cx="8018551" cy="4019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2C488C-D9B2-4AC2-ABE7-4D5E85DF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932" y="3108968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2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B50-48B7-41C1-B9E1-6C400D01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time…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78792-6537-4337-B804-6DA6A977F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737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B42C-A562-4F44-8DF6-CA662929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72FBE-D92A-45F2-BA36-6987ECB5E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08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8CC823-DF06-4733-B629-502F9D4EF7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20000"/>
          </a:blip>
          <a:stretch>
            <a:fillRect/>
          </a:stretch>
        </p:blipFill>
        <p:spPr>
          <a:xfrm>
            <a:off x="4677524" y="3222716"/>
            <a:ext cx="8018551" cy="4019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52B730-C672-410C-82A5-3F55B5C7A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676" y="-104684"/>
            <a:ext cx="8018551" cy="4019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FBFAA2-873D-43A7-A502-F0C2E73DCF5F}"/>
              </a:ext>
            </a:extLst>
          </p:cNvPr>
          <p:cNvSpPr/>
          <p:nvPr/>
        </p:nvSpPr>
        <p:spPr>
          <a:xfrm>
            <a:off x="6867939" y="6261652"/>
            <a:ext cx="347870" cy="2981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94F3EA-95E2-4B96-9F6E-B6430DF5176A}"/>
              </a:ext>
            </a:extLst>
          </p:cNvPr>
          <p:cNvSpPr/>
          <p:nvPr/>
        </p:nvSpPr>
        <p:spPr>
          <a:xfrm>
            <a:off x="5847522" y="5519530"/>
            <a:ext cx="347870" cy="2981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A9802-7D35-4F2D-BAB1-7257E6FD0CA5}"/>
              </a:ext>
            </a:extLst>
          </p:cNvPr>
          <p:cNvSpPr/>
          <p:nvPr/>
        </p:nvSpPr>
        <p:spPr>
          <a:xfrm>
            <a:off x="8592626" y="4795260"/>
            <a:ext cx="238006" cy="2040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67A6C9-C9D7-4082-A942-32B2F1551645}"/>
              </a:ext>
            </a:extLst>
          </p:cNvPr>
          <p:cNvSpPr/>
          <p:nvPr/>
        </p:nvSpPr>
        <p:spPr>
          <a:xfrm>
            <a:off x="8473622" y="4510493"/>
            <a:ext cx="238007" cy="2040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2F580C-1812-4264-8584-6168857AD05E}"/>
              </a:ext>
            </a:extLst>
          </p:cNvPr>
          <p:cNvSpPr/>
          <p:nvPr/>
        </p:nvSpPr>
        <p:spPr>
          <a:xfrm>
            <a:off x="8131171" y="3608644"/>
            <a:ext cx="238007" cy="2040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5FA080-0193-47C8-A2B8-18F98A2BE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440592"/>
              </p:ext>
            </p:extLst>
          </p:nvPr>
        </p:nvGraphicFramePr>
        <p:xfrm>
          <a:off x="693522" y="4425621"/>
          <a:ext cx="3328037" cy="254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3522" y="4425621"/>
                        <a:ext cx="3328037" cy="2546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6A50D44-C1D1-4FB4-A038-D797F860FA70}"/>
              </a:ext>
            </a:extLst>
          </p:cNvPr>
          <p:cNvSpPr txBox="1"/>
          <p:nvPr/>
        </p:nvSpPr>
        <p:spPr>
          <a:xfrm>
            <a:off x="6895840" y="6221272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41983-1C25-45B8-A3DB-3E4F13011C85}"/>
              </a:ext>
            </a:extLst>
          </p:cNvPr>
          <p:cNvSpPr txBox="1"/>
          <p:nvPr/>
        </p:nvSpPr>
        <p:spPr>
          <a:xfrm>
            <a:off x="5875423" y="547915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1E515-F886-457C-B404-AB6982FBBF92}"/>
              </a:ext>
            </a:extLst>
          </p:cNvPr>
          <p:cNvSpPr txBox="1"/>
          <p:nvPr/>
        </p:nvSpPr>
        <p:spPr>
          <a:xfrm>
            <a:off x="8592625" y="4727985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23AB2-B82B-4911-B1D8-BA971DFFA829}"/>
              </a:ext>
            </a:extLst>
          </p:cNvPr>
          <p:cNvSpPr txBox="1"/>
          <p:nvPr/>
        </p:nvSpPr>
        <p:spPr>
          <a:xfrm>
            <a:off x="8461468" y="4425621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F1B32-EDFB-40EF-A257-334FFB2A3C84}"/>
              </a:ext>
            </a:extLst>
          </p:cNvPr>
          <p:cNvSpPr txBox="1"/>
          <p:nvPr/>
        </p:nvSpPr>
        <p:spPr>
          <a:xfrm>
            <a:off x="8104140" y="3509877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E01C4-AFF5-4855-B7AE-0093A933DD45}"/>
              </a:ext>
            </a:extLst>
          </p:cNvPr>
          <p:cNvSpPr/>
          <p:nvPr/>
        </p:nvSpPr>
        <p:spPr>
          <a:xfrm>
            <a:off x="2718676" y="29074"/>
            <a:ext cx="1350770" cy="8251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B66CFC-B252-4F74-BDBF-75825DF3D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676" y="663917"/>
            <a:ext cx="4189939" cy="2631697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B70F1D6-74E2-424C-B50A-F74F547AC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354254"/>
              </p:ext>
            </p:extLst>
          </p:nvPr>
        </p:nvGraphicFramePr>
        <p:xfrm>
          <a:off x="693522" y="3728576"/>
          <a:ext cx="2898407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87">
                  <a:extLst>
                    <a:ext uri="{9D8B030D-6E8A-4147-A177-3AD203B41FA5}">
                      <a16:colId xmlns:a16="http://schemas.microsoft.com/office/drawing/2014/main" val="3427392739"/>
                    </a:ext>
                  </a:extLst>
                </a:gridCol>
                <a:gridCol w="456124">
                  <a:extLst>
                    <a:ext uri="{9D8B030D-6E8A-4147-A177-3AD203B41FA5}">
                      <a16:colId xmlns:a16="http://schemas.microsoft.com/office/drawing/2014/main" val="809621694"/>
                    </a:ext>
                  </a:extLst>
                </a:gridCol>
                <a:gridCol w="456124">
                  <a:extLst>
                    <a:ext uri="{9D8B030D-6E8A-4147-A177-3AD203B41FA5}">
                      <a16:colId xmlns:a16="http://schemas.microsoft.com/office/drawing/2014/main" val="1901021905"/>
                    </a:ext>
                  </a:extLst>
                </a:gridCol>
                <a:gridCol w="456124">
                  <a:extLst>
                    <a:ext uri="{9D8B030D-6E8A-4147-A177-3AD203B41FA5}">
                      <a16:colId xmlns:a16="http://schemas.microsoft.com/office/drawing/2014/main" val="3194756838"/>
                    </a:ext>
                  </a:extLst>
                </a:gridCol>
                <a:gridCol w="456124">
                  <a:extLst>
                    <a:ext uri="{9D8B030D-6E8A-4147-A177-3AD203B41FA5}">
                      <a16:colId xmlns:a16="http://schemas.microsoft.com/office/drawing/2014/main" val="3015670915"/>
                    </a:ext>
                  </a:extLst>
                </a:gridCol>
                <a:gridCol w="456124">
                  <a:extLst>
                    <a:ext uri="{9D8B030D-6E8A-4147-A177-3AD203B41FA5}">
                      <a16:colId xmlns:a16="http://schemas.microsoft.com/office/drawing/2014/main" val="1069154165"/>
                    </a:ext>
                  </a:extLst>
                </a:gridCol>
              </a:tblGrid>
              <a:tr h="1800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#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2942"/>
                  </a:ext>
                </a:extLst>
              </a:tr>
              <a:tr h="2926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Density(mm</a:t>
                      </a:r>
                      <a:r>
                        <a:rPr lang="en-US" altLang="zh-CN" sz="1000" baseline="30000" dirty="0"/>
                        <a:t>-2</a:t>
                      </a:r>
                      <a:r>
                        <a:rPr lang="en-US" altLang="zh-CN" sz="1000" baseline="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723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233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1355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4553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581001"/>
                  </a:ext>
                </a:extLst>
              </a:tr>
              <a:tr h="1800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7.2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0.7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2.3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13.5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45.5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31689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EACAD00-D180-4656-B340-893786AED61A}"/>
              </a:ext>
            </a:extLst>
          </p:cNvPr>
          <p:cNvSpPr/>
          <p:nvPr/>
        </p:nvSpPr>
        <p:spPr>
          <a:xfrm>
            <a:off x="7959047" y="1307065"/>
            <a:ext cx="771362" cy="6727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DAA0F-0F95-4D35-8295-37A7DC4E5EEA}"/>
              </a:ext>
            </a:extLst>
          </p:cNvPr>
          <p:cNvSpPr txBox="1"/>
          <p:nvPr/>
        </p:nvSpPr>
        <p:spPr>
          <a:xfrm>
            <a:off x="8446591" y="1307065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8A638C34-4640-4FCE-B487-F26B73AAC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094144"/>
              </p:ext>
            </p:extLst>
          </p:nvPr>
        </p:nvGraphicFramePr>
        <p:xfrm>
          <a:off x="694800" y="4424400"/>
          <a:ext cx="3326267" cy="254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Graph" r:id="rId8" imgW="3920760" imgH="3000960" progId="Origin50.Graph">
                  <p:embed/>
                </p:oleObj>
              </mc:Choice>
              <mc:Fallback>
                <p:oleObj name="Graph" r:id="rId8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4800" y="4424400"/>
                        <a:ext cx="3326267" cy="254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63016A52-E335-4EAA-83CC-6588ABBC88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204606"/>
              </p:ext>
            </p:extLst>
          </p:nvPr>
        </p:nvGraphicFramePr>
        <p:xfrm>
          <a:off x="3574792" y="5611761"/>
          <a:ext cx="1428742" cy="109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Graph" r:id="rId10" imgW="3901320" imgH="2986920" progId="Origin50.Graph">
                  <p:embed/>
                </p:oleObj>
              </mc:Choice>
              <mc:Fallback>
                <p:oleObj name="Graph" r:id="rId10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74792" y="5611761"/>
                        <a:ext cx="1428742" cy="1093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2498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62286-1D6E-4441-958D-0109448E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876" y="3019516"/>
            <a:ext cx="8018551" cy="4019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EDCBE-E948-429C-AB68-4D2316529D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20000"/>
          </a:blip>
          <a:stretch>
            <a:fillRect/>
          </a:stretch>
        </p:blipFill>
        <p:spPr>
          <a:xfrm>
            <a:off x="4563224" y="0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03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AA6C1-0511-466C-B41B-C111501E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AAA85-362E-470D-AEDD-7AE44208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422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45E6AD-EAF7-4F98-988B-95904DF2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24" y="3019516"/>
            <a:ext cx="8018551" cy="401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A157B9-926B-4A38-AB08-AFE883D8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676" y="98516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96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F854-5242-4E5E-B171-77DC1C7C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p6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5B85B-AF93-4CDE-9136-C8E152B0A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187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2C0019-D588-4026-A399-A593A2C98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424" y="63500"/>
            <a:ext cx="8018551" cy="401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7BD87-088F-4BCA-8F4D-B7549454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376" y="3197316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85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78FA-A36E-4540-B4D7-9FE96E84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p8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56919-AE10-4571-B4B5-36C523C88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19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A2FD2-8CD1-4471-8D15-3C2FF390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076" y="3270433"/>
            <a:ext cx="8018551" cy="401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88034-DE85-4807-9C9B-2F763C5A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24" y="0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4990E1-FCB6-40B0-99D3-CD4C591D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476" y="-91984"/>
            <a:ext cx="8018551" cy="4019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63F7F-47AF-4E16-A564-674D723C061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20000"/>
          </a:blip>
          <a:stretch>
            <a:fillRect/>
          </a:stretch>
        </p:blipFill>
        <p:spPr>
          <a:xfrm>
            <a:off x="4639424" y="3222716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0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CCE2A0-E109-452A-AD31-047E6444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824" y="3222716"/>
            <a:ext cx="8018551" cy="4019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A7DCB9-F603-48DE-9E08-8C0F08F939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20000"/>
          </a:blip>
          <a:stretch>
            <a:fillRect/>
          </a:stretch>
        </p:blipFill>
        <p:spPr>
          <a:xfrm>
            <a:off x="-542176" y="-155484"/>
            <a:ext cx="8018551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AA6C1-0511-466C-B41B-C111501E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AAA85-362E-470D-AEDD-7AE44208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83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FEC6CE-9611-4DB0-89AA-0072E6FE0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009" y="-160768"/>
            <a:ext cx="8018551" cy="4019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2AD6C-908D-4D91-BD12-0335982E178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 contrast="20000"/>
          </a:blip>
          <a:stretch>
            <a:fillRect/>
          </a:stretch>
        </p:blipFill>
        <p:spPr>
          <a:xfrm>
            <a:off x="4678036" y="3225908"/>
            <a:ext cx="8018551" cy="40193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1B2D44-3AE6-4BC6-827C-5810D2FDF875}"/>
              </a:ext>
            </a:extLst>
          </p:cNvPr>
          <p:cNvSpPr/>
          <p:nvPr/>
        </p:nvSpPr>
        <p:spPr>
          <a:xfrm>
            <a:off x="6437151" y="5305941"/>
            <a:ext cx="347870" cy="2981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14B21-E405-4EC3-9FA3-795D03733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64" y="4027876"/>
            <a:ext cx="3779215" cy="237372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975132-44DC-43D5-AD81-FDF165047FDC}"/>
              </a:ext>
            </a:extLst>
          </p:cNvPr>
          <p:cNvSpPr/>
          <p:nvPr/>
        </p:nvSpPr>
        <p:spPr>
          <a:xfrm>
            <a:off x="6954735" y="5136664"/>
            <a:ext cx="347870" cy="2981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95B192-CCE7-4922-97CE-71D90A62C213}"/>
              </a:ext>
            </a:extLst>
          </p:cNvPr>
          <p:cNvSpPr/>
          <p:nvPr/>
        </p:nvSpPr>
        <p:spPr>
          <a:xfrm>
            <a:off x="9010877" y="4376065"/>
            <a:ext cx="294487" cy="2524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910C3-4A67-403F-8F47-FB3CD21AA592}"/>
              </a:ext>
            </a:extLst>
          </p:cNvPr>
          <p:cNvSpPr txBox="1"/>
          <p:nvPr/>
        </p:nvSpPr>
        <p:spPr>
          <a:xfrm>
            <a:off x="6465052" y="5265561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1DABB-939F-42A4-B03F-3E8D161FC350}"/>
              </a:ext>
            </a:extLst>
          </p:cNvPr>
          <p:cNvSpPr txBox="1"/>
          <p:nvPr/>
        </p:nvSpPr>
        <p:spPr>
          <a:xfrm>
            <a:off x="6982275" y="5116474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21B7E-560B-41E3-867B-3DE218E2F4A3}"/>
              </a:ext>
            </a:extLst>
          </p:cNvPr>
          <p:cNvSpPr txBox="1"/>
          <p:nvPr/>
        </p:nvSpPr>
        <p:spPr>
          <a:xfrm>
            <a:off x="9013296" y="433299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094427-25C5-4EBB-AC11-0986A2FC96C9}"/>
              </a:ext>
            </a:extLst>
          </p:cNvPr>
          <p:cNvSpPr txBox="1"/>
          <p:nvPr/>
        </p:nvSpPr>
        <p:spPr>
          <a:xfrm>
            <a:off x="8794131" y="3689322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1B760B-7F9F-4BB9-A228-716881024C3D}"/>
              </a:ext>
            </a:extLst>
          </p:cNvPr>
          <p:cNvSpPr/>
          <p:nvPr/>
        </p:nvSpPr>
        <p:spPr>
          <a:xfrm>
            <a:off x="8762018" y="3729702"/>
            <a:ext cx="347870" cy="2981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D230EF-2313-4F0E-AA07-B70563A535A0}"/>
              </a:ext>
            </a:extLst>
          </p:cNvPr>
          <p:cNvSpPr/>
          <p:nvPr/>
        </p:nvSpPr>
        <p:spPr>
          <a:xfrm>
            <a:off x="1373963" y="1750298"/>
            <a:ext cx="1350770" cy="8251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89F3E-80ED-4B08-81D9-76FD1384B21C}"/>
              </a:ext>
            </a:extLst>
          </p:cNvPr>
          <p:cNvSpPr/>
          <p:nvPr/>
        </p:nvSpPr>
        <p:spPr>
          <a:xfrm>
            <a:off x="8039843" y="3464929"/>
            <a:ext cx="347870" cy="2981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FCF34-396E-4DEE-930A-17364642D190}"/>
              </a:ext>
            </a:extLst>
          </p:cNvPr>
          <p:cNvSpPr txBox="1"/>
          <p:nvPr/>
        </p:nvSpPr>
        <p:spPr>
          <a:xfrm>
            <a:off x="8067744" y="3444739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2B18E19-B47D-43BA-8C9B-9411EAFE99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642671"/>
              </p:ext>
            </p:extLst>
          </p:nvPr>
        </p:nvGraphicFramePr>
        <p:xfrm>
          <a:off x="7585954" y="812448"/>
          <a:ext cx="3622666" cy="27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85954" y="812448"/>
                        <a:ext cx="3622666" cy="27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85FA18E-981C-456E-84BA-E16CDBAAE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476115"/>
              </p:ext>
            </p:extLst>
          </p:nvPr>
        </p:nvGraphicFramePr>
        <p:xfrm>
          <a:off x="7708916" y="167155"/>
          <a:ext cx="2898407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787">
                  <a:extLst>
                    <a:ext uri="{9D8B030D-6E8A-4147-A177-3AD203B41FA5}">
                      <a16:colId xmlns:a16="http://schemas.microsoft.com/office/drawing/2014/main" val="3427392739"/>
                    </a:ext>
                  </a:extLst>
                </a:gridCol>
                <a:gridCol w="456124">
                  <a:extLst>
                    <a:ext uri="{9D8B030D-6E8A-4147-A177-3AD203B41FA5}">
                      <a16:colId xmlns:a16="http://schemas.microsoft.com/office/drawing/2014/main" val="809621694"/>
                    </a:ext>
                  </a:extLst>
                </a:gridCol>
                <a:gridCol w="456124">
                  <a:extLst>
                    <a:ext uri="{9D8B030D-6E8A-4147-A177-3AD203B41FA5}">
                      <a16:colId xmlns:a16="http://schemas.microsoft.com/office/drawing/2014/main" val="1901021905"/>
                    </a:ext>
                  </a:extLst>
                </a:gridCol>
                <a:gridCol w="456124">
                  <a:extLst>
                    <a:ext uri="{9D8B030D-6E8A-4147-A177-3AD203B41FA5}">
                      <a16:colId xmlns:a16="http://schemas.microsoft.com/office/drawing/2014/main" val="3194756838"/>
                    </a:ext>
                  </a:extLst>
                </a:gridCol>
                <a:gridCol w="456124">
                  <a:extLst>
                    <a:ext uri="{9D8B030D-6E8A-4147-A177-3AD203B41FA5}">
                      <a16:colId xmlns:a16="http://schemas.microsoft.com/office/drawing/2014/main" val="3015670915"/>
                    </a:ext>
                  </a:extLst>
                </a:gridCol>
                <a:gridCol w="456124">
                  <a:extLst>
                    <a:ext uri="{9D8B030D-6E8A-4147-A177-3AD203B41FA5}">
                      <a16:colId xmlns:a16="http://schemas.microsoft.com/office/drawing/2014/main" val="1069154165"/>
                    </a:ext>
                  </a:extLst>
                </a:gridCol>
              </a:tblGrid>
              <a:tr h="1800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#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2942"/>
                  </a:ext>
                </a:extLst>
              </a:tr>
              <a:tr h="2926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Density(mm</a:t>
                      </a:r>
                      <a:r>
                        <a:rPr lang="en-US" altLang="zh-CN" sz="1000" baseline="30000" dirty="0"/>
                        <a:t>-2</a:t>
                      </a:r>
                      <a:r>
                        <a:rPr lang="en-US" altLang="zh-CN" sz="1000" baseline="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5329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7675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5971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5340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6282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581001"/>
                  </a:ext>
                </a:extLst>
              </a:tr>
              <a:tr h="1800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53%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77%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60%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53%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63%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316892"/>
                  </a:ext>
                </a:extLst>
              </a:tr>
            </a:tbl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2B85F095-B627-4137-AFEE-14B87C0FB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224566"/>
              </p:ext>
            </p:extLst>
          </p:nvPr>
        </p:nvGraphicFramePr>
        <p:xfrm>
          <a:off x="7585954" y="819328"/>
          <a:ext cx="3622667" cy="27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Graph" r:id="rId8" imgW="3920760" imgH="3000960" progId="Origin50.Graph">
                  <p:embed/>
                </p:oleObj>
              </mc:Choice>
              <mc:Fallback>
                <p:oleObj name="Graph" r:id="rId8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85954" y="819328"/>
                        <a:ext cx="3622667" cy="27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39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8771B2-D918-492F-B05E-923051372AC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20000"/>
          </a:blip>
          <a:stretch>
            <a:fillRect/>
          </a:stretch>
        </p:blipFill>
        <p:spPr>
          <a:xfrm>
            <a:off x="3595495" y="4159372"/>
            <a:ext cx="8018551" cy="2272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B62C8-FF04-4B9B-AEBD-0DC74227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52" y="2057339"/>
            <a:ext cx="8018551" cy="22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4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47F593-D96D-47D7-AAD5-27DA4567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p3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C7762-5508-4467-BAF8-9D61E4310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8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231</Words>
  <Application>Microsoft Office PowerPoint</Application>
  <PresentationFormat>Widescreen</PresentationFormat>
  <Paragraphs>162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等线</vt:lpstr>
      <vt:lpstr>等线 Light</vt:lpstr>
      <vt:lpstr>Arial</vt:lpstr>
      <vt:lpstr>Times New Roman</vt:lpstr>
      <vt:lpstr>Office Theme</vt:lpstr>
      <vt:lpstr>Graph</vt:lpstr>
      <vt:lpstr>PowerPoint Presentation</vt:lpstr>
      <vt:lpstr>P1</vt:lpstr>
      <vt:lpstr>PowerPoint Presentation</vt:lpstr>
      <vt:lpstr>PowerPoint Presentation</vt:lpstr>
      <vt:lpstr>PowerPoint Presentation</vt:lpstr>
      <vt:lpstr>P2</vt:lpstr>
      <vt:lpstr>PowerPoint Presentation</vt:lpstr>
      <vt:lpstr>PowerPoint Presentation</vt:lpstr>
      <vt:lpstr>p3</vt:lpstr>
      <vt:lpstr>PowerPoint Presentation</vt:lpstr>
      <vt:lpstr>PowerPoint Presentation</vt:lpstr>
      <vt:lpstr>p4</vt:lpstr>
      <vt:lpstr>PowerPoint Presentation</vt:lpstr>
      <vt:lpstr>PowerPoint Presentation</vt:lpstr>
      <vt:lpstr>Comparison</vt:lpstr>
      <vt:lpstr>p6</vt:lpstr>
      <vt:lpstr>PowerPoint Presentation</vt:lpstr>
      <vt:lpstr>PowerPoint Presentation</vt:lpstr>
      <vt:lpstr>p6</vt:lpstr>
      <vt:lpstr>PowerPoint Presentation</vt:lpstr>
      <vt:lpstr>PowerPoint Presentation</vt:lpstr>
      <vt:lpstr>p7</vt:lpstr>
      <vt:lpstr>PowerPoint Presentation</vt:lpstr>
      <vt:lpstr>PowerPoint Presentation</vt:lpstr>
      <vt:lpstr>p8</vt:lpstr>
      <vt:lpstr>PowerPoint Presentation</vt:lpstr>
      <vt:lpstr>PowerPoint Presentation</vt:lpstr>
      <vt:lpstr>Last time…</vt:lpstr>
      <vt:lpstr>P1</vt:lpstr>
      <vt:lpstr>PowerPoint Presentation</vt:lpstr>
      <vt:lpstr>P2</vt:lpstr>
      <vt:lpstr>PowerPoint Presentation</vt:lpstr>
      <vt:lpstr>p6</vt:lpstr>
      <vt:lpstr>PowerPoint Presentation</vt:lpstr>
      <vt:lpstr>p8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Qiushu</dc:creator>
  <cp:lastModifiedBy>Chen Qiushu</cp:lastModifiedBy>
  <cp:revision>36</cp:revision>
  <dcterms:created xsi:type="dcterms:W3CDTF">2019-05-06T20:34:39Z</dcterms:created>
  <dcterms:modified xsi:type="dcterms:W3CDTF">2019-05-09T18:14:50Z</dcterms:modified>
</cp:coreProperties>
</file>